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1" r:id="rId2"/>
    <p:sldId id="278" r:id="rId3"/>
    <p:sldId id="257" r:id="rId4"/>
    <p:sldId id="259" r:id="rId5"/>
    <p:sldId id="270" r:id="rId6"/>
    <p:sldId id="263" r:id="rId7"/>
    <p:sldId id="283" r:id="rId8"/>
    <p:sldId id="262" r:id="rId9"/>
    <p:sldId id="284" r:id="rId10"/>
    <p:sldId id="273" r:id="rId11"/>
    <p:sldId id="274" r:id="rId12"/>
    <p:sldId id="260" r:id="rId13"/>
    <p:sldId id="285" r:id="rId14"/>
    <p:sldId id="281" r:id="rId15"/>
    <p:sldId id="271" r:id="rId16"/>
    <p:sldId id="269" r:id="rId17"/>
    <p:sldId id="265" r:id="rId18"/>
    <p:sldId id="282" r:id="rId19"/>
    <p:sldId id="272" r:id="rId20"/>
    <p:sldId id="264" r:id="rId21"/>
    <p:sldId id="286" r:id="rId22"/>
    <p:sldId id="275" r:id="rId23"/>
    <p:sldId id="280" r:id="rId24"/>
    <p:sldId id="288" r:id="rId25"/>
    <p:sldId id="267" r:id="rId26"/>
    <p:sldId id="287" r:id="rId27"/>
    <p:sldId id="266" r:id="rId28"/>
    <p:sldId id="258" r:id="rId29"/>
    <p:sldId id="276" r:id="rId30"/>
    <p:sldId id="277" r:id="rId31"/>
    <p:sldId id="27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1"/>
    <p:penClr>
      <a:srgbClr val="FF0000"/>
    </p:penClr>
  </p:showPr>
  <p:clrMru>
    <a:srgbClr val="660033"/>
    <a:srgbClr val="821F04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44" autoAdjust="0"/>
    <p:restoredTop sz="94660"/>
  </p:normalViewPr>
  <p:slideViewPr>
    <p:cSldViewPr>
      <p:cViewPr>
        <p:scale>
          <a:sx n="90" d="100"/>
          <a:sy n="90" d="100"/>
        </p:scale>
        <p:origin x="-151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99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E47C6-A001-4F51-8CC0-CF1C23915575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139B9-4739-4F60-ABEE-DDA2D04AB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139B9-4739-4F60-ABEE-DDA2D04AB06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139B9-4739-4F60-ABEE-DDA2D04AB06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139B9-4739-4F60-ABEE-DDA2D04AB066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3D61-AF5F-425A-A000-7DAC77CB39B2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268A-415D-4832-9F8D-430D798EA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3D61-AF5F-425A-A000-7DAC77CB39B2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268A-415D-4832-9F8D-430D798EA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3D61-AF5F-425A-A000-7DAC77CB39B2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268A-415D-4832-9F8D-430D798EA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3D61-AF5F-425A-A000-7DAC77CB39B2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268A-415D-4832-9F8D-430D798EA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3D61-AF5F-425A-A000-7DAC77CB39B2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268A-415D-4832-9F8D-430D798EA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3D61-AF5F-425A-A000-7DAC77CB39B2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268A-415D-4832-9F8D-430D798EA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3D61-AF5F-425A-A000-7DAC77CB39B2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268A-415D-4832-9F8D-430D798EA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3D61-AF5F-425A-A000-7DAC77CB39B2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268A-415D-4832-9F8D-430D798EA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3D61-AF5F-425A-A000-7DAC77CB39B2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268A-415D-4832-9F8D-430D798EA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3D61-AF5F-425A-A000-7DAC77CB39B2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268A-415D-4832-9F8D-430D798EA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3D61-AF5F-425A-A000-7DAC77CB39B2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268A-415D-4832-9F8D-430D798EA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33D61-AF5F-425A-A000-7DAC77CB39B2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D268A-415D-4832-9F8D-430D798EADB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D:\Мои документы\Для логотипа\Баянова 2.png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092280" y="6060209"/>
            <a:ext cx="1584176" cy="32111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500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Users\Admin\Desktop\&#9728;&#9835;%20&#1050;&#1088;&#1072;&#1089;&#1080;&#1074;&#1072;&#1103;%20&#1092;&#1086;&#1085;&#1086;&#1074;&#1072;&#1103;%20&#1084;&#1091;&#1079;&#1099;&#1082;&#1072;%20-%20Beautiful%20music%20for%20backgrounds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odernlib.net/books/gogol_nikolay_vasilevich/mertvie_dushi/read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library.ru/text/1845/p.1/index.html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6;&#1085;&#1083;&#1072;&#1081;&#1085;-&#1095;&#1080;&#1090;&#1072;&#1090;&#1100;.&#1088;&#1092;/&#1080;&#1083;&#1100;&#1092;-&#1080;-&#1087;&#1077;&#1090;&#1088;&#1086;&#1074;-12-&#1089;&#1090;&#1091;&#1083;&#1100;&#1077;&#1074;/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library.ru/text/1087/p.1/index.html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riefly.ru/nikolainosov/vitia_maleev_v_shkole_i_doma/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kazki.rustih.ru/nikolaj-nosov-fantazery/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irint.ru/books/292333/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riefly.ru/polevoy/povest_o_nastoiashchem_cheloveke/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eti-online.com/audioskazki/skazki-pushkina-mp3/skazka-o-care-saltane/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s://mishka-knizhka.ru/skazki-dlay-detey/russkie-skazochniki/skazki-pushkina/skazka-o-care-saltane/" TargetMode="Externa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szhato.ru/turgenev/88-zapiski-ohotnika.html" TargetMode="Externa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kazki.rustih.ru/eduard-uspenskij-zima-v-prostokvashino/" TargetMode="Externa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hyperlink" Target="https://www.kinopoisk.ru/film/256566/" TargetMode="Externa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Users\Admin\Desktop\&#9728;&#9835;%20&#1050;&#1088;&#1072;&#1089;&#1080;&#1074;&#1072;&#1103;%20&#1092;&#1086;&#1085;&#1086;&#1074;&#1072;&#1103;%20&#1084;&#1091;&#1079;&#1099;&#1082;&#1072;%20-%20Beautiful%20music%20for%20backgrounds.mp3" TargetMode="External"/><Relationship Id="rId6" Type="http://schemas.openxmlformats.org/officeDocument/2006/relationships/hyperlink" Target="https://nukadeti.ru/skazki/domovjonok_kuzy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hd.kinopoisk.ru/film/408967ac7a2ce635bbe5f6252bbadebd/?from_block=kp-button-list" TargetMode="Externa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hyperlink" Target="https://akniga.org/sholohov-mihail-sudba-cheloveka-chitaet-shabrov" TargetMode="External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ebook.me/respublika_shkid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6;&#1085;&#1083;&#1072;&#1081;&#1085;-&#1095;&#1080;&#1090;&#1072;&#1090;&#1100;.&#1088;&#1092;/&#1078;&#1102;&#1083;&#1100;-&#1074;&#1077;&#1088;&#1085;-&#1076;&#1077;&#1090;&#1080;-&#1082;&#1072;&#1087;&#1080;&#1090;&#1072;&#1085;&#1072;-&#1075;&#1088;&#1072;&#1085;&#1090;&#1072;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ishka-knizhka.ru/audio-rasskazy-dlya-detej/audio-rasskazy-gajdara/sudba-barabanshhika-audio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☀♫ Красивая фоновая музыка - Beautiful music for background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050" name="Picture 2" descr="D:\Users\Admin\Desktop\1613658962_102-p-fon-dlya-bibliotechnoi-prezentatsii-11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418856" y="1412776"/>
            <a:ext cx="5725144" cy="218521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lash" pitchFamily="34" charset="0"/>
              </a:rPr>
              <a:t>Книги-юбиляры </a:t>
            </a:r>
          </a:p>
          <a:p>
            <a:pPr algn="ctr"/>
            <a:r>
              <a:rPr lang="ru-RU" sz="5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lash" pitchFamily="34" charset="0"/>
              </a:rPr>
              <a:t>2022 года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Выставка-знакомство</a:t>
            </a:r>
            <a:endParaRPr lang="ru-RU" sz="28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960" y="5157192"/>
            <a:ext cx="4802890" cy="101566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FF00"/>
                </a:solidFill>
                <a:latin typeface="Arial Narrow" pitchFamily="34" charset="0"/>
              </a:rPr>
              <a:t>Баянова</a:t>
            </a:r>
            <a:r>
              <a:rPr lang="ru-RU" sz="2000" b="1" dirty="0" smtClean="0">
                <a:solidFill>
                  <a:srgbClr val="FFFF00"/>
                </a:solidFill>
                <a:latin typeface="Arial Narrow" pitchFamily="34" charset="0"/>
              </a:rPr>
              <a:t>  Светлана Владимировна,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Arial Narrow" pitchFamily="34" charset="0"/>
              </a:rPr>
              <a:t>педагог-библиотекарь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Arial Narrow" pitchFamily="34" charset="0"/>
              </a:rPr>
              <a:t> МБОУ «ООШ №15 г.Юрги»</a:t>
            </a:r>
            <a:endParaRPr lang="ru-RU" sz="20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1920" y="5589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 advClick="0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836712"/>
            <a:ext cx="2985416" cy="4462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71617" y="5419090"/>
            <a:ext cx="3796327" cy="175432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Flash" pitchFamily="34" charset="0"/>
                <a:cs typeface="Arial" pitchFamily="34" charset="0"/>
              </a:rPr>
              <a:t>180 лет</a:t>
            </a:r>
            <a:endParaRPr lang="en-US" sz="5400" b="1" dirty="0" smtClean="0">
              <a:solidFill>
                <a:srgbClr val="C00000"/>
              </a:solidFill>
              <a:latin typeface="Flash" pitchFamily="34" charset="0"/>
              <a:cs typeface="Arial" pitchFamily="34" charset="0"/>
            </a:endParaRPr>
          </a:p>
          <a:p>
            <a:pPr algn="ctr"/>
            <a:r>
              <a:rPr lang="ru-RU" sz="5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764704"/>
            <a:ext cx="3600400" cy="4093428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Уникальный роман, ставший для русской литературы своеобразным эталоном иронической прозы.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Книга, раздёрганная на цитаты ещё в XIX в. и по-прежнему потрясающая воображение.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История гениального дельца Чичикова, скупающего в глухой провинции «мёртвые души» крепостных крестьян, по сей день поражает своей современностью и удивительным юмором!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4581128"/>
            <a:ext cx="151216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12+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3553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4941168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Click="0" advTm="9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5445224"/>
            <a:ext cx="2857520" cy="1200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Flash" pitchFamily="34" charset="0"/>
              </a:rPr>
              <a:t>100 лет</a:t>
            </a:r>
            <a:endParaRPr lang="en-US" sz="5400" b="1" dirty="0" smtClean="0">
              <a:solidFill>
                <a:srgbClr val="C00000"/>
              </a:solidFill>
              <a:latin typeface="Flash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38328" y="970850"/>
            <a:ext cx="3366120" cy="409342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Трепетная поэма о любви, книга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по-гриновски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«странная», написанная страстно и искренне, книга, в которой сказка об алых парусах становится былью, книга, «просвеченная насквозь, как утренним солнцем», любовью к жизни, к душевной юности и верой в то, что человек в порыве к счастью способен своими руками творить чудеса…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8" name="Рисунок 7" descr="102314289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39552" y="692696"/>
            <a:ext cx="3096344" cy="4644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699792" y="4653136"/>
            <a:ext cx="1512168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16+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9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5157192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Click="0" advTm="9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5445224"/>
            <a:ext cx="2592288" cy="120032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sh" pitchFamily="34" charset="0"/>
              </a:rPr>
              <a:t>65 лет</a:t>
            </a:r>
            <a:endParaRPr lang="en-US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sh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764704"/>
            <a:ext cx="3240360" cy="366254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Знаменитая повесть о мальчике Борисе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Збандуто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- хулигане и разгильдяе, которого назначили вожатым первого класса. 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Поначалу все его одноклассники смеялись, ведь Боря просто балбес! Да и он сам не хотел брать на себя такую ответственность. 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Какие только приключения не происходили с ним и его подопечными!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ub2012_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052736"/>
            <a:ext cx="3161326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292080" y="5229200"/>
            <a:ext cx="1218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  <a:cs typeface="Arial" pitchFamily="34" charset="0"/>
              </a:rPr>
              <a:t>Смотреть</a:t>
            </a:r>
            <a:endParaRPr lang="en-US" b="1" dirty="0" smtClean="0">
              <a:latin typeface="Comic Sans MS" pitchFamily="66" charset="0"/>
              <a:cs typeface="Arial" pitchFamily="34" charset="0"/>
            </a:endParaRPr>
          </a:p>
          <a:p>
            <a:r>
              <a:rPr lang="ru-RU" b="1" dirty="0" smtClean="0">
                <a:latin typeface="Comic Sans MS" pitchFamily="66" charset="0"/>
                <a:cs typeface="Arial" pitchFamily="34" charset="0"/>
              </a:rPr>
              <a:t> фильм</a:t>
            </a:r>
            <a:endParaRPr lang="ru-RU" b="1" dirty="0"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026" name="Picture 2" descr="D:\Users\Admin\Downloads\qrcode_16875034_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08304" y="4365104"/>
            <a:ext cx="864096" cy="86409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308304" y="5301208"/>
            <a:ext cx="100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Читать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1027" name="Picture 3" descr="D:\Users\Admin\Downloads\qrcode_16875444_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8104" y="4365104"/>
            <a:ext cx="864096" cy="86409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059832" y="4437112"/>
            <a:ext cx="151216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 Regular" pitchFamily="2" charset="-52"/>
              </a:rPr>
              <a:t>6+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Oswald Regular" pitchFamily="2" charset="-52"/>
            </a:endParaRPr>
          </a:p>
        </p:txBody>
      </p:sp>
    </p:spTree>
  </p:cSld>
  <p:clrMapOvr>
    <a:masterClrMapping/>
  </p:clrMapOvr>
  <p:transition spd="med" advClick="0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5445224"/>
            <a:ext cx="2857520" cy="1200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Flash" pitchFamily="34" charset="0"/>
              </a:rPr>
              <a:t>85 лет</a:t>
            </a:r>
            <a:endParaRPr lang="en-US" sz="5400" b="1" dirty="0" smtClean="0">
              <a:solidFill>
                <a:srgbClr val="C00000"/>
              </a:solidFill>
              <a:latin typeface="Flash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519295" y="5589240"/>
            <a:ext cx="84189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Comic Sans MS" pitchFamily="66" charset="0"/>
                <a:cs typeface="Arial" pitchFamily="34" charset="0"/>
              </a:rPr>
              <a:t>Читать</a:t>
            </a:r>
            <a:endParaRPr lang="ru-RU" sz="1600" b="1" dirty="0"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9" name="Рисунок 8" descr="100541447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560" y="692695"/>
            <a:ext cx="3096344" cy="4572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148064" y="764704"/>
            <a:ext cx="3384376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В книге собраны рассказы из нескольких циклов Бориса Житкова – русского и советского писателя, исследователя и путешественника, метко названного однажды кем-то «вечным Колумбом». Произведения Житкова с удовольствием читают любознательные мальчишки и девчонки, открывая для себя много нового и интересного.</a:t>
            </a:r>
            <a:endParaRPr lang="ru-RU" sz="1900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7170" name="Picture 2" descr="D:\Users\Admin\Downloads\qrcode_16887114_ (1)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6216" y="4725144"/>
            <a:ext cx="864096" cy="86409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843808" y="4581128"/>
            <a:ext cx="151216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0+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med" advClick="0" advTm="9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5373216"/>
            <a:ext cx="2857520" cy="1200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Flash" pitchFamily="34" charset="0"/>
              </a:rPr>
              <a:t>95 лет</a:t>
            </a:r>
            <a:endParaRPr lang="en-US" sz="5400" b="1" dirty="0" smtClean="0">
              <a:solidFill>
                <a:srgbClr val="C00000"/>
              </a:solidFill>
              <a:latin typeface="Flash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764704"/>
            <a:ext cx="3600400" cy="452431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Роман, написанный почти век назад, а кажется, что совсем недавно, цитируют все, даже те, кто не прочел ни страницы текста и не смотрел ни одной экранизации, а их было уже немало. Остап Бендер, Великий комбинатор, стал персонажем нарицательным, и по всей России ему ставят памятники. История про то, как Бендер вместе со своим "напарником" Кисой Воробьяниновым пытаются найти бриллианты мадам Петуховой, спрятанные в одном из 12 стульев мебельного гарнитура, стала поистине «народной классикой</a:t>
            </a:r>
            <a:r>
              <a:rPr lang="ru-RU" dirty="0" smtClean="0">
                <a:solidFill>
                  <a:srgbClr val="821F04"/>
                </a:solidFill>
                <a:latin typeface="Arial Narrow" pitchFamily="34" charset="0"/>
              </a:rPr>
              <a:t>».</a:t>
            </a:r>
            <a:endParaRPr lang="ru-RU" dirty="0">
              <a:solidFill>
                <a:srgbClr val="821F04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8" name="Рисунок 7" descr="101475243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764703"/>
            <a:ext cx="3078710" cy="4571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627784" y="4509120"/>
            <a:ext cx="151216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16+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9457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5301208"/>
            <a:ext cx="899145" cy="89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Click="0" advTm="9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reviewImageHandler.ash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836712"/>
            <a:ext cx="3019332" cy="4536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67544" y="5469031"/>
            <a:ext cx="3555541" cy="1200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Flash" pitchFamily="34" charset="0"/>
              </a:rPr>
              <a:t>230 лет</a:t>
            </a:r>
            <a:endParaRPr lang="en-US" sz="5400" b="1" dirty="0" smtClean="0">
              <a:solidFill>
                <a:srgbClr val="C00000"/>
              </a:solidFill>
              <a:latin typeface="Flash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908720"/>
            <a:ext cx="3312368" cy="378565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Бедная Лиза" Карамзина Н.М. - одно из первых произведений русской сентиментальной литературы. Повесть о несчастной любви бедной девушки Лизы и дворянина Эраста. Незамысловатый сюжет, простой и ясный язык, выразительные пейзажи, правдивое описание истории любви героев - отличительные черты повести.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4653136"/>
            <a:ext cx="151216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12+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8433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4941168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Click="0" advTm="9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37076705_1641.nataljya_konchalovskaya___nasha_drevnyaya_stolica___hudozhestvennaya_____pd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3049410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83568" y="5445224"/>
            <a:ext cx="2857520" cy="1200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Flash" pitchFamily="34" charset="0"/>
              </a:rPr>
              <a:t>75 лет</a:t>
            </a:r>
            <a:endParaRPr lang="en-US" sz="5400" b="1" dirty="0" smtClean="0">
              <a:solidFill>
                <a:srgbClr val="C00000"/>
              </a:solidFill>
              <a:latin typeface="Flash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908720"/>
            <a:ext cx="3096344" cy="31700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Слава нашей стороне!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Слава русской старине!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Я рассказывать начну,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Чтобы дети знать могли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О делах родной земли.</a:t>
            </a:r>
          </a:p>
          <a:p>
            <a:pPr algn="ctr"/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Книга была написана к 800-летнему юбилею Москвы и после этого несколько раз переиздавалась.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2" y="5445224"/>
            <a:ext cx="93487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  <a:cs typeface="Arial" pitchFamily="34" charset="0"/>
              </a:rPr>
              <a:t>Читать</a:t>
            </a:r>
            <a:endParaRPr lang="ru-RU" b="1" dirty="0"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3314" name="Picture 2" descr="D:\Users\Admin\Downloads\qrcode_16889732_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4" y="4221088"/>
            <a:ext cx="1080120" cy="1080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843808" y="4509120"/>
            <a:ext cx="151216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821F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0+</a:t>
            </a:r>
            <a:endParaRPr lang="ru-RU" sz="4400" b="1" dirty="0">
              <a:solidFill>
                <a:srgbClr val="821F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1326566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67840" y="980728"/>
            <a:ext cx="3072556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55576" y="5373216"/>
            <a:ext cx="2857520" cy="1200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Flash" pitchFamily="34" charset="0"/>
              </a:rPr>
              <a:t>55 лет</a:t>
            </a:r>
            <a:endParaRPr lang="en-US" sz="5400" b="1" dirty="0" smtClean="0">
              <a:solidFill>
                <a:srgbClr val="C00000"/>
              </a:solidFill>
              <a:latin typeface="Flash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75279" y="5589240"/>
            <a:ext cx="84189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Comic Sans MS" pitchFamily="66" charset="0"/>
                <a:cs typeface="Arial" pitchFamily="34" charset="0"/>
              </a:rPr>
              <a:t>Читать</a:t>
            </a:r>
            <a:endParaRPr lang="ru-RU" sz="1600" b="1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692696"/>
            <a:ext cx="3528392" cy="378565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Добро должно быть с кулаками,</a:t>
            </a:r>
          </a:p>
          <a:p>
            <a:pPr algn="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Добро суровым быть должно,</a:t>
            </a:r>
          </a:p>
          <a:p>
            <a:pPr algn="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Чтобы летела шерсть клоками</a:t>
            </a:r>
          </a:p>
          <a:p>
            <a:pPr algn="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Со всех, кто лезет на добро.</a:t>
            </a:r>
          </a:p>
          <a:p>
            <a:pPr algn="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Ст.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Куняев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algn="r"/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Счастливое начало у этой повести – отец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Михаськи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живым пришел с войны. Но, строя свою новую мирную жизнь, отец и мать предают самих себя, чистоту своей прежней жизни.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5124" name="Picture 4" descr="D:\Users\Admin\Downloads\qrcode_16885428_ (4)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192" y="4509120"/>
            <a:ext cx="1008112" cy="100811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699792" y="4365104"/>
            <a:ext cx="151216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12+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5445224"/>
            <a:ext cx="2857520" cy="1200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Flash" pitchFamily="34" charset="0"/>
              </a:rPr>
              <a:t>70 лет</a:t>
            </a:r>
            <a:endParaRPr lang="en-US" sz="5400" b="1" dirty="0" smtClean="0">
              <a:solidFill>
                <a:srgbClr val="C00000"/>
              </a:solidFill>
              <a:latin typeface="Flash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704885"/>
            <a:ext cx="3240360" cy="470898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Лучшая повесть Николая Носова. Она рассказывает о событиях жизни друзей-одноклассников, их переживаниях и радостях, ошибках и достижениях. Главные персонажи — нерадивые ученики 4 класса. Это сам Витя и его товарищ — Костя Шишкин.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История воспитает характер и расскажет о борьбе учеников со своими недостатками. Получится ли у них добиться успеха?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7" name="Рисунок 6" descr="14388411_1_vitya-maleev-v-shkole-i-doma-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764704"/>
            <a:ext cx="3116854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996208" y="4661520"/>
            <a:ext cx="151216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6+</a:t>
            </a:r>
            <a:endParaRPr lang="ru-RU" sz="44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9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5301208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Click="0" advTm="9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5517232"/>
            <a:ext cx="2857520" cy="1200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Flash" pitchFamily="34" charset="0"/>
              </a:rPr>
              <a:t>65 лет</a:t>
            </a:r>
            <a:endParaRPr lang="en-US" sz="5400" b="1" dirty="0" smtClean="0">
              <a:solidFill>
                <a:srgbClr val="C00000"/>
              </a:solidFill>
              <a:latin typeface="Flash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764704"/>
            <a:ext cx="3366120" cy="409342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821F04"/>
                </a:solidFill>
                <a:latin typeface="Arial Narrow" pitchFamily="34" charset="0"/>
                <a:cs typeface="Arial" pitchFamily="34" charset="0"/>
              </a:rPr>
              <a:t>Весёлые и поучительные рассказы знаменитого писателя Николая Носова давно стали классикой. Их знают и любят миллионы детей в нашей стране.</a:t>
            </a:r>
            <a:br>
              <a:rPr lang="ru-RU" sz="2000" dirty="0" smtClean="0">
                <a:solidFill>
                  <a:srgbClr val="821F04"/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821F04"/>
                </a:solidFill>
                <a:latin typeface="Arial Narrow" pitchFamily="34" charset="0"/>
                <a:cs typeface="Arial" pitchFamily="34" charset="0"/>
              </a:rPr>
              <a:t>А всё потому, что герои этих рассказов — такие же обычные ребята, любознательные, искренние, честные, ценящие дружбу. Они никогда не скучают и всегда заняты каким-нибудь интересным делом.</a:t>
            </a:r>
            <a:endParaRPr lang="ru-RU" sz="2000" dirty="0">
              <a:solidFill>
                <a:srgbClr val="821F04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1" name="Рисунок 10" descr="48787069-nikolay-nosov-fantazer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560" y="620687"/>
            <a:ext cx="3024336" cy="4838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987824" y="4725144"/>
            <a:ext cx="151216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0+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0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4941168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Click="0" advTm="9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973172"/>
            <a:ext cx="2880320" cy="4832092"/>
          </a:xfrm>
          <a:prstGeom prst="rect">
            <a:avLst/>
          </a:prstGeom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нашей презентации представлены книги-юбиляры 2022 года (произведения отечественной классики, произведения современных писателей и поэтов).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lash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1124744"/>
            <a:ext cx="3456384" cy="4320480"/>
          </a:xfrm>
          <a:prstGeom prst="rect">
            <a:avLst/>
          </a:prstGeom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Книги, отмечающие юбилей в этом году, всегда были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интересны читателю, и читать их будет еще не одно поколение.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Представленные книги вы сможете найти в школьной библиотеке.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109667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92696"/>
            <a:ext cx="2952328" cy="4827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34360" y="5541039"/>
            <a:ext cx="2857520" cy="1200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Flash" pitchFamily="34" charset="0"/>
              </a:rPr>
              <a:t>90 лет</a:t>
            </a:r>
            <a:endParaRPr lang="en-US" sz="5400" b="1" dirty="0" smtClean="0">
              <a:solidFill>
                <a:srgbClr val="C00000"/>
              </a:solidFill>
              <a:latin typeface="Flash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86383" y="5589240"/>
            <a:ext cx="849913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Comic Sans MS" pitchFamily="66" charset="0"/>
                <a:cs typeface="Arial" pitchFamily="34" charset="0"/>
              </a:rPr>
              <a:t>Читать</a:t>
            </a:r>
            <a:endParaRPr lang="ru-RU" sz="1600" b="1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836712"/>
            <a:ext cx="3456384" cy="353943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В романе действия происходят в годы гражданской войны и во время социалистического строительства. Главный герой очень мужественный и патриотичный человек. </a:t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Главное, о чем повествует произведение, — это человеческие качества, которыми современное поколение, увы, не обладает.</a:t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Книга о мужестве, стойкости характера, патриотизме, идейности, стойкости, целеустремленности и, самое главное, безграничной вере в свое светлое будущее, за которое стоит сражаться!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4098" name="Picture 2" descr="D:\Users\Admin\Downloads\qrcode_16883324_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00" y="4581128"/>
            <a:ext cx="936104" cy="93610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771800" y="4653136"/>
            <a:ext cx="151216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12+</a:t>
            </a:r>
            <a:endParaRPr lang="ru-RU" sz="44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80528" y="5541039"/>
            <a:ext cx="4392488" cy="1200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Flash" pitchFamily="34" charset="0"/>
              </a:rPr>
              <a:t>320 лет</a:t>
            </a:r>
            <a:endParaRPr lang="en-US" sz="5400" b="1" dirty="0" smtClean="0">
              <a:solidFill>
                <a:srgbClr val="C00000"/>
              </a:solidFill>
              <a:latin typeface="Flash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652120" y="5589240"/>
            <a:ext cx="2468946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Comic Sans MS" pitchFamily="66" charset="0"/>
                <a:cs typeface="Arial" pitchFamily="34" charset="0"/>
              </a:rPr>
              <a:t>Смотреть мультфильм</a:t>
            </a:r>
            <a:endParaRPr lang="ru-RU" sz="1600" b="1" dirty="0"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0" name="Рисунок 9" descr="f04690249245d9161c605cf1092487a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836712"/>
            <a:ext cx="3334871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148064" y="620688"/>
            <a:ext cx="345638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ru-RU" b="1" dirty="0" smtClean="0">
                <a:hlinkClick r:id="rId3"/>
              </a:rPr>
              <a:t/>
            </a:r>
            <a:br>
              <a:rPr lang="ru-RU" b="1" dirty="0" smtClean="0">
                <a:hlinkClick r:id="rId3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"Кот в сапогах" — старинная сказка, написанная французским сказочником Шарлем Перро, наполнена юмором, иронией и духом народного творчества. Недаром считается, что за основу своих сказок Перро брал истории, которые кормилица — простая крестьянка — рассказывала его маленькому сыну.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8194" name="Picture 2" descr="D:\Users\Admin\Downloads\qrcode_16887434_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00" y="4437112"/>
            <a:ext cx="1080120" cy="1080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996208" y="4661520"/>
            <a:ext cx="151216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0+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med" advClick="0" advTm="9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55576" y="5445224"/>
            <a:ext cx="2857520" cy="1200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Flash" pitchFamily="34" charset="0"/>
              </a:rPr>
              <a:t>75 лет</a:t>
            </a:r>
            <a:endParaRPr lang="en-US" sz="5400" b="1" dirty="0" smtClean="0">
              <a:solidFill>
                <a:srgbClr val="C00000"/>
              </a:solidFill>
              <a:latin typeface="Flash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9" name="Рисунок 8" descr="b_polevoj_povest_o_nastojashchem_cheloveke_pravda_198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83244" y="764704"/>
            <a:ext cx="3038401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292080" y="692696"/>
            <a:ext cx="32403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Это подлинная история военного летчика Алексея Маресьева (в книге - Мересьев), сбитого в воздушном бою и ценой невероятных усилий вернувшегося в строй, преодолевшего обстоятельства, казавшиеся непреодолимыми.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"Повесть о настоящем человеке" стала классикой литературы о Великой Отечественной войне.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rgbClr val="821F04"/>
              </a:solidFill>
              <a:latin typeface="Oswald Regular" pitchFamily="2" charset="-52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4653136"/>
            <a:ext cx="151216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12+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1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86916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Click="0" advTm="9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5445224"/>
            <a:ext cx="2857520" cy="1200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Flash" pitchFamily="34" charset="0"/>
              </a:rPr>
              <a:t>190 лет</a:t>
            </a:r>
            <a:endParaRPr lang="en-US" sz="5400" b="1" dirty="0" smtClean="0">
              <a:solidFill>
                <a:srgbClr val="C00000"/>
              </a:solidFill>
              <a:latin typeface="Flash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8" name="Рисунок 7" descr="101478676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8112" y="836712"/>
            <a:ext cx="3039458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292080" y="948784"/>
            <a:ext cx="31683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Сказка об истории женитьбы царя 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Салтана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 и рождении его сына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Гвидона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, который из-за коварных умыслов его теток попадает на заброшенный остров, встречает волшебную Лебедь, становится могущественным правителем и воссоединяется с отцом.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 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3808" y="4509120"/>
            <a:ext cx="1080120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6+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0243" name="Picture 3" descr="D:\Users\Admin\Desktop\Google_Play_Music_icon-icons.com_75720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52120" y="4509120"/>
            <a:ext cx="864096" cy="86409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4509120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5469031"/>
            <a:ext cx="2857520" cy="1200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Flash" pitchFamily="34" charset="0"/>
              </a:rPr>
              <a:t>35 лет</a:t>
            </a:r>
            <a:endParaRPr lang="en-US" sz="5400" b="1" dirty="0" smtClean="0">
              <a:solidFill>
                <a:srgbClr val="C00000"/>
              </a:solidFill>
              <a:latin typeface="Flash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652120" y="5661248"/>
            <a:ext cx="2250937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Comic Sans MS" pitchFamily="66" charset="0"/>
                <a:cs typeface="Arial" pitchFamily="34" charset="0"/>
              </a:rPr>
              <a:t>Краткое содержание</a:t>
            </a:r>
            <a:endParaRPr lang="ru-RU" sz="1600" b="1" dirty="0"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7" name="Рисунок 6" descr="600442398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692696"/>
            <a:ext cx="3095931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004048" y="548680"/>
            <a:ext cx="367240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Время действия романа -1934 год. Автор вводит читателей то в кремлевские кабинеты, то в атмосферу коммунальных квартир, то в институтские аудитории или тюремную камеру; знакомит с жизнью и бытом сибирской деревни. Герои романа – простые юноши и девушки с московского Арбата и люди высшего эшелона власти – Сталин и его окружение, рабочие и руководители научных учреждений и крупных строек. Об их духовном мире, характерах и жизненной позиции, о времени, оказавшем громадное влияние на человеческие судьбы, рассказывает этот роман.</a:t>
            </a:r>
            <a:endParaRPr lang="ru-RU" sz="1700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0242" name="Picture 2" descr="D:\Users\Admin\Downloads\qrcode_16888210_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00" y="4797152"/>
            <a:ext cx="864096" cy="86409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771800" y="4653136"/>
            <a:ext cx="151216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16+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5229200"/>
            <a:ext cx="2857520" cy="1200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Flash" pitchFamily="34" charset="0"/>
              </a:rPr>
              <a:t>80 лет</a:t>
            </a:r>
            <a:endParaRPr lang="en-US" sz="5400" b="1" dirty="0" smtClean="0">
              <a:solidFill>
                <a:srgbClr val="C00000"/>
              </a:solidFill>
              <a:latin typeface="Flash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92080" y="5661248"/>
            <a:ext cx="102463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  <a:cs typeface="Arial" pitchFamily="34" charset="0"/>
              </a:rPr>
              <a:t>Читать</a:t>
            </a:r>
            <a:r>
              <a:rPr lang="ru-RU" sz="1600" b="1" dirty="0" smtClean="0">
                <a:latin typeface="Comic Sans MS" pitchFamily="66" charset="0"/>
                <a:cs typeface="Arial" pitchFamily="34" charset="0"/>
              </a:rPr>
              <a:t> </a:t>
            </a:r>
            <a:endParaRPr lang="ru-RU" sz="1600" b="1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66320" y="548680"/>
            <a:ext cx="3510136" cy="452431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Долго шел Маленький принц через  пески, скалы и снега и,  наконец,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набрел на дорогу. А все дороги ведут к людям.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    - Добрый день, - сказал он.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     Перед ним был сад, полный роз.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     - Добрый день, - отозвались розы.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     И Маленький принц увидел, что все они похожи на его цветок.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     - Кто вы? - спросил он, пораженный.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     - Мы - розы, - отвечали розы.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     - Вот как... - промолвил Маленький принц.</a:t>
            </a:r>
            <a:r>
              <a:rPr lang="ru-RU" b="1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 Narrow" pitchFamily="34" charset="0"/>
                <a:cs typeface="Arial" pitchFamily="34" charset="0"/>
              </a:rPr>
            </a:br>
            <a:r>
              <a:rPr lang="ru-RU" b="1" dirty="0" smtClean="0">
                <a:latin typeface="Arial Narrow" pitchFamily="34" charset="0"/>
                <a:cs typeface="Arial" pitchFamily="34" charset="0"/>
              </a:rPr>
              <a:t>    </a:t>
            </a:r>
            <a:endParaRPr lang="ru-RU" b="1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8" name="Рисунок 7" descr="cover1__w820 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836712"/>
            <a:ext cx="3168352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0" name="Picture 2" descr="D:\Users\Admin\Downloads\qrcode_16888830_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1472" y="4797152"/>
            <a:ext cx="836712" cy="83671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291" name="Picture 3" descr="D:\Users\Admin\Downloads\qrcode_16889112_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08304" y="4797152"/>
            <a:ext cx="864096" cy="86409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020272" y="5661248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Буктрейлер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1800" y="4437112"/>
            <a:ext cx="151216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12+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5373216"/>
            <a:ext cx="2857520" cy="1200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Flash" pitchFamily="34" charset="0"/>
              </a:rPr>
              <a:t>140 лет</a:t>
            </a:r>
            <a:endParaRPr lang="en-US" sz="5400" b="1" dirty="0" smtClean="0">
              <a:solidFill>
                <a:srgbClr val="C00000"/>
              </a:solidFill>
              <a:latin typeface="Flash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847725" y="5445224"/>
            <a:ext cx="2250937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Comic Sans MS" pitchFamily="66" charset="0"/>
                <a:cs typeface="Arial" pitchFamily="34" charset="0"/>
              </a:rPr>
              <a:t>Краткое содержание</a:t>
            </a:r>
            <a:endParaRPr lang="ru-RU" sz="1600" b="1" dirty="0"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7" name="Рисунок 6" descr="2320079_87005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560" y="764704"/>
            <a:ext cx="3168352" cy="4453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148064" y="620688"/>
            <a:ext cx="33123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Принц и нищий" – первый и самый известный исторический роман американского писателя Марка Твена. В нем рассказывается о приключениях английского принца юного Эдуарда Тюдора и маленького оборвыша Тома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Кенти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, как две капли воды похожих друг на друга, и на время поменявшихся местами…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9218" name="Picture 2" descr="D:\Users\Admin\Downloads\qrcode_16887736_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44208" y="4509120"/>
            <a:ext cx="864096" cy="86409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987824" y="4581128"/>
            <a:ext cx="151216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12+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4725459017581425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1560" y="980728"/>
            <a:ext cx="3015655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83568" y="5397023"/>
            <a:ext cx="2857520" cy="1200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Flash" pitchFamily="34" charset="0"/>
              </a:rPr>
              <a:t>85 лет</a:t>
            </a:r>
            <a:endParaRPr lang="en-US" sz="5400" b="1" dirty="0" smtClean="0">
              <a:solidFill>
                <a:srgbClr val="C00000"/>
              </a:solidFill>
              <a:latin typeface="Flash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00192" y="5445224"/>
            <a:ext cx="84189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Comic Sans MS" pitchFamily="66" charset="0"/>
                <a:cs typeface="Arial" pitchFamily="34" charset="0"/>
              </a:rPr>
              <a:t>Читать</a:t>
            </a:r>
            <a:endParaRPr lang="ru-RU" sz="1600" b="1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764704"/>
            <a:ext cx="3240360" cy="34778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«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Хоббит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, или Туда и обратно»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Толкиена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— общепризнанная детская классика, история о удивительных приключениях, о многих искушениях и о том, как они преодолеваются, о красоте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мира,о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трусости и смелости, о добре и о зле. Жизнь суть некое странствие, в котором мы должны непрестанно делать выбор.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1266" name="Picture 2" descr="D:\Users\Admin\Downloads\qrcode_16888466_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8184" y="4365104"/>
            <a:ext cx="980728" cy="98072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771800" y="4509120"/>
            <a:ext cx="151216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12+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med" advClick="0" advTm="9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aae49c012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92696"/>
            <a:ext cx="3024336" cy="4536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39552" y="5373216"/>
            <a:ext cx="3168352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Flash" pitchFamily="34" charset="0"/>
              </a:rPr>
              <a:t>175 лет</a:t>
            </a:r>
            <a:endParaRPr lang="en-US" sz="5400" b="1" dirty="0" smtClean="0">
              <a:solidFill>
                <a:srgbClr val="C00000"/>
              </a:solidFill>
              <a:latin typeface="Flash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909874"/>
            <a:ext cx="3600400" cy="378565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"Записки охотника" с появлением первых рассказов принесли И.С.Тургеневу широкую известность, как в России, так и в Европе. В "охотничьих" рассказах, разнообразных по форме и содержанию, но связанных между собой в органическое единство, писатель выводит черты национального характера, создает поэтическую картину образа России.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7784" y="4581128"/>
            <a:ext cx="1512168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18+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8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4869160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Click="0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92080" y="620689"/>
            <a:ext cx="3096344" cy="458587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В сказочной повести 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Э. Успенского вы снова сможете встретиться со своими любимыми героями: дядей Фёдором, котом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Матроскиным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, псом Шариком, почтальоном Печкиным. Узнаете, как уживаются пёс с котом без дяди Фёдора, какой сюрприз готовит для близких мама Римма и отметите Новый год вместе с простоквашинцами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600556703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560" y="764704"/>
            <a:ext cx="2895801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93794" y="5385990"/>
            <a:ext cx="2552302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Flash" pitchFamily="34" charset="0"/>
              </a:rPr>
              <a:t>25 лет</a:t>
            </a:r>
            <a:endParaRPr lang="en-US" sz="5400" b="1" dirty="0" smtClean="0">
              <a:solidFill>
                <a:srgbClr val="C00000"/>
              </a:solidFill>
              <a:latin typeface="Flash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3808" y="4725144"/>
            <a:ext cx="151216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0+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1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486916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 descr="D:\Users\Admin\Desktop\devices_television_tv_692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4725144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9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31640" y="1484784"/>
            <a:ext cx="1238250" cy="20478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6056" y="836712"/>
            <a:ext cx="3384376" cy="46782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Книга рассказывает о смешном и трогательном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домовёнке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Кузьке, в этой сказочной повести три части: "Кузька в новом доме", "Кузька в лесу" и "Кузька у Бабы-Яги". Слышали, в каждом доме живёт домовой?! 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Девочке Наташе особенно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повезло:в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её новой квартире поселился смешной и трогательный 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Домовёнок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Кузька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, возраст-то у него всего ничего, семь веков…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5445224"/>
            <a:ext cx="2857520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Flash" pitchFamily="34" charset="0"/>
              </a:rPr>
              <a:t>50 лет</a:t>
            </a:r>
            <a:endParaRPr lang="en-US" sz="5400" b="1" dirty="0" smtClean="0">
              <a:solidFill>
                <a:srgbClr val="C00000"/>
              </a:solidFill>
              <a:latin typeface="Flash" pitchFamily="34" charset="0"/>
            </a:endParaRPr>
          </a:p>
        </p:txBody>
      </p:sp>
      <p:pic>
        <p:nvPicPr>
          <p:cNvPr id="9" name="Рисунок 8" descr="домовенок кузька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7544" y="980727"/>
            <a:ext cx="3240360" cy="4258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987824" y="4581128"/>
            <a:ext cx="1080120" cy="769441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6+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2" name="☀♫ Красивая фоновая музыка - Beautiful music for background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0721" name="Picture 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5229200"/>
            <a:ext cx="792088" cy="79208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Click="0" advTm="9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то 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566" y="620688"/>
            <a:ext cx="2898322" cy="4604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39552" y="5325015"/>
            <a:ext cx="2857520" cy="1200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Flash" pitchFamily="34" charset="0"/>
              </a:rPr>
              <a:t>65 лет</a:t>
            </a:r>
            <a:endParaRPr lang="en-US" sz="5400" b="1" dirty="0" smtClean="0">
              <a:solidFill>
                <a:srgbClr val="C00000"/>
              </a:solidFill>
              <a:latin typeface="Flash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620688"/>
            <a:ext cx="3600400" cy="409342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Сюжет рассказа основан на реальных событиях. Весной 1946 года на охоте Шолохов встретил человека, который поведал ему свою печальную историю. Шолохова захватил этот рассказ, и он решил: «Напишу рассказ об этом, обязательно напишу». Через 10 лет, перечитывая рассказы Хемингуэя, Ремарка и других зарубежных писателей, Шолохов за семь дней написал рассказ «Судьба человека».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4581128"/>
            <a:ext cx="151216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12+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049" name="Picture 1" descr="D:\Users\Admin\Desktop\devices_television_tv_692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4725144"/>
            <a:ext cx="936104" cy="93610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3" descr="D:\Users\Admin\Desktop\Google_Play_Music_icon-icons.com_75720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36096" y="4797152"/>
            <a:ext cx="720080" cy="72008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Click="0" advTm="9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836712"/>
            <a:ext cx="2880320" cy="230832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Добро пожаловать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школьную библиотеку!</a:t>
            </a:r>
            <a:endParaRPr lang="ru-RU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getImage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27584" y="3789040"/>
            <a:ext cx="2983880" cy="199080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20210429_0856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68144" y="3212976"/>
            <a:ext cx="1935578" cy="258077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biblioteka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040" y="404664"/>
            <a:ext cx="3706294" cy="252028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5373216"/>
            <a:ext cx="2952328" cy="1200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Flash" pitchFamily="34" charset="0"/>
              </a:rPr>
              <a:t>55 лет</a:t>
            </a:r>
            <a:endParaRPr lang="en-US" sz="5400" b="1" dirty="0" smtClean="0">
              <a:solidFill>
                <a:srgbClr val="C00000"/>
              </a:solidFill>
              <a:latin typeface="Flash" pitchFamily="34" charset="0"/>
            </a:endParaRPr>
          </a:p>
          <a:p>
            <a:pPr algn="ctr"/>
            <a:endParaRPr lang="ru-RU" dirty="0">
              <a:latin typeface="Flash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3720" y="5589240"/>
            <a:ext cx="252028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omic Sans MS" pitchFamily="66" charset="0"/>
                <a:cs typeface="Arial" pitchFamily="34" charset="0"/>
              </a:rPr>
              <a:t>Читать </a:t>
            </a:r>
            <a:r>
              <a:rPr lang="ru-RU" sz="1600" b="1" dirty="0" err="1" smtClean="0">
                <a:latin typeface="Comic Sans MS" pitchFamily="66" charset="0"/>
                <a:cs typeface="Arial" pitchFamily="34" charset="0"/>
              </a:rPr>
              <a:t>онлайн</a:t>
            </a:r>
            <a:endParaRPr lang="ru-RU" sz="1600" b="1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5589240"/>
            <a:ext cx="102784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Comic Sans MS" pitchFamily="66" charset="0"/>
                <a:cs typeface="Arial" pitchFamily="34" charset="0"/>
              </a:rPr>
              <a:t>Слушать</a:t>
            </a:r>
            <a:endParaRPr lang="ru-RU" sz="1600" b="1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908720"/>
            <a:ext cx="32403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Герой повести Анатолия Алексина «А тем временем где-то…» шестиклассник Серёжа случайно встречается с давней знакомой своего отца, и это событие полностью переворачивает его привычную размеренную жизнь. Новые обстоятельства вынуждают мальчика совершать вполне взрослые и ответственные поступки…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3074" name="Picture 2" descr="D:\Users\Admin\Downloads\qrcode_16880220_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088" y="4869160"/>
            <a:ext cx="720080" cy="7200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75" name="Picture 3" descr="D:\Users\Admin\Downloads\qrcode_16880382_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24328" y="4869160"/>
            <a:ext cx="720080" cy="7200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101840390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39552" y="692696"/>
            <a:ext cx="3200620" cy="46617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771800" y="4437112"/>
            <a:ext cx="1224136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6+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med" advClick="0" advTm="9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5445224"/>
            <a:ext cx="2857520" cy="1200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Flash" pitchFamily="34" charset="0"/>
              </a:rPr>
              <a:t>50 лет</a:t>
            </a:r>
            <a:endParaRPr lang="en-US" sz="5400" b="1" dirty="0" smtClean="0">
              <a:solidFill>
                <a:srgbClr val="C00000"/>
              </a:solidFill>
              <a:latin typeface="Flash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40152" y="5589240"/>
            <a:ext cx="18002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  <a:cs typeface="Arial" pitchFamily="34" charset="0"/>
              </a:rPr>
              <a:t>Читать</a:t>
            </a:r>
            <a:endParaRPr lang="ru-RU" b="1" dirty="0"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8" name="Рисунок 7" descr="cover1__w82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27584" y="857788"/>
            <a:ext cx="2880320" cy="4531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004048" y="692696"/>
            <a:ext cx="360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Пряничный конь с розовой гривой — мечта деревенских ребятишек. Чтобы получить такого коня, Витя отправляется с соседскими ребятами собирать малину. Заигравшись, он поддаётся уговорам своего приятеля Саньки набить туесок травой, а малину насыпать сверху. Однако, его начинает мучить совесть и тревога: «А вдруг обман раскроется». 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4339" name="Picture 3" descr="D:\Users\Admin\Downloads\qrcode_16890128_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192" y="4509120"/>
            <a:ext cx="1008112" cy="100811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987824" y="4581128"/>
            <a:ext cx="720080" cy="769441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6+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med" advClick="0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5445224"/>
            <a:ext cx="2857520" cy="1200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Flash" pitchFamily="34" charset="0"/>
              </a:rPr>
              <a:t>95 лет</a:t>
            </a:r>
            <a:endParaRPr lang="en-US" sz="5400" b="1" dirty="0" smtClean="0">
              <a:solidFill>
                <a:srgbClr val="C00000"/>
              </a:solidFill>
              <a:latin typeface="Flash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620688"/>
            <a:ext cx="3600400" cy="464742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Oswald Regular" pitchFamily="2" charset="-52"/>
              <a:cs typeface="Arial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Авторы этой книги - сами бывшие беспризорники. Детство и юность их пришлись на тяжелое и голодное время, они пытались выжить, как и тысячи других оборванцев, кому судьбой было уготовано стать попрошайками, грабителями и бандитами. Лишь чудом не скатились они на самое дно жизни. И чудо это впоследствии назвали загадочным словом «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Шкид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».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Рисунок 7" descr="6003ae3dd5653bef40a13fe67b1fba7579537a80Max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83568" y="980728"/>
            <a:ext cx="2808312" cy="43328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915816" y="4653136"/>
            <a:ext cx="720080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6+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7649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797152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Click="0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55576" y="5445224"/>
            <a:ext cx="2857520" cy="1200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Flash" pitchFamily="34" charset="0"/>
              </a:rPr>
              <a:t>155 лет</a:t>
            </a:r>
            <a:endParaRPr lang="en-US" sz="5400" b="1" dirty="0" smtClean="0">
              <a:solidFill>
                <a:srgbClr val="C00000"/>
              </a:solidFill>
              <a:latin typeface="Flash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04048" y="620688"/>
            <a:ext cx="3600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Одно из лучших произведений в истории приключенческой литературы. Неоднократно экранизированный увлекательный роман вот уже полтора века одинаково любимый читателями всех возрастов во всех странах мира. Благородный лорд Гленарван и его жена Элен, рассеянный географ Паганель, отважный моряк Джон Мангле, майор Мак-Наббс, Дети капитана Гранта - Мэри и Роберт - путешествуют на корабле вокруг света, спасаются от наводнения, сталкиваются с каторжниками, попадают в плен к людоедам...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7" name="Рисунок 6" descr="663204.750x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9727" y="764705"/>
            <a:ext cx="3143015" cy="44644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699792" y="4581128"/>
            <a:ext cx="1080120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6+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6625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5373216"/>
            <a:ext cx="843583" cy="84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Click="0" advTm="9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5445224"/>
            <a:ext cx="2857520" cy="1200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Flash" pitchFamily="34" charset="0"/>
              </a:rPr>
              <a:t>85 лет</a:t>
            </a:r>
            <a:endParaRPr lang="en-US" sz="5400" b="1" dirty="0" smtClean="0">
              <a:solidFill>
                <a:srgbClr val="C00000"/>
              </a:solidFill>
              <a:latin typeface="Flash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764704"/>
            <a:ext cx="3240360" cy="498598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В жизнь Сережи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Баташова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, юного барабанщика пионерской организации, приходит беда. Его отца, инженера секретного завода, арестовывают за утерю документов. Виновная в этом мачеха выходит замуж и оставляет Сережу одного. Пользуясь доверчивостью предоставленного самому себе мальчика в квартире Баташовых обосновалась уголовно-шпионская организация…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 descr="shop_items_catalog_image525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908720"/>
            <a:ext cx="3102249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483768" y="4581128"/>
            <a:ext cx="151216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12+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9" name="Picture 3" descr="D:\Users\Admin\Desktop\Google_Play_Music_icon-icons.com_75720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77668" y="5445224"/>
            <a:ext cx="720080" cy="72008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Click="0" advTm="9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5445224"/>
            <a:ext cx="2857520" cy="1200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Flash" pitchFamily="34" charset="0"/>
              </a:rPr>
              <a:t>190 лет</a:t>
            </a:r>
            <a:endParaRPr lang="en-US" sz="5400" b="1" dirty="0" smtClean="0">
              <a:solidFill>
                <a:srgbClr val="C00000"/>
              </a:solidFill>
              <a:latin typeface="Flash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383391" y="5445224"/>
            <a:ext cx="84189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Comic Sans MS" pitchFamily="66" charset="0"/>
                <a:cs typeface="Arial" pitchFamily="34" charset="0"/>
              </a:rPr>
              <a:t>Читать</a:t>
            </a:r>
            <a:endParaRPr lang="ru-RU" sz="1600" b="1" dirty="0"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9" name="Рисунок 8" descr="100956006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792598"/>
            <a:ext cx="2952328" cy="4436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148064" y="908720"/>
            <a:ext cx="34563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«Вечера на хуторе близ Диканьки» – одна из первых книг Николая Васильевича Гоголя. Сборник повестей о прекрасном местечке на Украине, хуторе Диканька. Правда, прекрасным оно кажется лишь днем. А по ночам властвует тут нечистая сила, карает грешников и малодушных...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4048" y="5445224"/>
            <a:ext cx="1874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Comic Sans MS" pitchFamily="66" charset="0"/>
              </a:rPr>
              <a:t>Смотреть фильм</a:t>
            </a:r>
            <a:endParaRPr lang="ru-RU" sz="1600" b="1" dirty="0">
              <a:latin typeface="Comic Sans MS" pitchFamily="66" charset="0"/>
            </a:endParaRPr>
          </a:p>
        </p:txBody>
      </p:sp>
      <p:pic>
        <p:nvPicPr>
          <p:cNvPr id="6146" name="Picture 2" descr="D:\Users\Admin\Downloads\qrcode_16886630_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6096" y="4437112"/>
            <a:ext cx="936104" cy="93610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147" name="Picture 3" descr="D:\Users\Admin\Downloads\qrcode_16886842_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08304" y="4437112"/>
            <a:ext cx="936104" cy="93610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627784" y="4437112"/>
            <a:ext cx="151216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12+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med" advClick="0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2145</TotalTime>
  <Words>1143</Words>
  <Application>Microsoft Office PowerPoint</Application>
  <PresentationFormat>Экран (4:3)</PresentationFormat>
  <Paragraphs>138</Paragraphs>
  <Slides>31</Slides>
  <Notes>3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225</cp:revision>
  <dcterms:created xsi:type="dcterms:W3CDTF">2017-01-11T05:58:28Z</dcterms:created>
  <dcterms:modified xsi:type="dcterms:W3CDTF">2022-05-13T04:14:45Z</dcterms:modified>
</cp:coreProperties>
</file>